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73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EF74-F3E6-4791-A51A-0CA674E2B6E2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10D54-BB92-4A68-9E6B-D6213D5504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0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Archaic period Greek sculpture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5-12-28_Berlin_Pergamon_museum_(07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I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V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-_XLV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I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X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X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XI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XV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XXV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.kleobisandbit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6288" y="0"/>
            <a:ext cx="5051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south_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west_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764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pediment_statu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-frieze-b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84200"/>
            <a:ext cx="9144000" cy="568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plos_scene_BM_EV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crifice_south_frieze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338" y="0"/>
            <a:ext cx="9077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_frieze_57-61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_frieze_130-131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27063" y="0"/>
            <a:ext cx="7888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_frieze_132-136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670_Kore_1 (ca. 52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95625" y="0"/>
            <a:ext cx="2951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679_Kore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97238" y="0"/>
            <a:ext cx="2549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MA_698_Kritios_boy_2 (ca. 48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309938" y="0"/>
            <a:ext cx="2522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gina_head_pushk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03450" y="0"/>
            <a:ext cx="4737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rigent_Museum_Statue_Young_Ma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7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central_crowning_Glyptothek_Munich_93-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92150" y="0"/>
            <a:ext cx="7758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head_sphinx_Glyptothek_Munich_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30425" y="0"/>
            <a:ext cx="4881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5_central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66750"/>
            <a:ext cx="9144000" cy="5522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tuette_greche,_secc._V-IV_a.C._-_Foto_G._Dall'Ort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Aias_W-IX_Glyptothek_Munich_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1725" y="0"/>
            <a:ext cx="440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Athena_E-I_Glyptothek_Munich_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93863" y="0"/>
            <a:ext cx="575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Athena_W-I_Glyptothek_Munich_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63863" y="0"/>
            <a:ext cx="3214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head_E-IX_Glyptothek_Munich_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25688" y="0"/>
            <a:ext cx="4491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head_E-X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4875" y="0"/>
            <a:ext cx="47942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head_W-III_Glyptothek_Munich_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46375" y="0"/>
            <a:ext cx="3649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Herakles_E-V_Glyptothek_Munich_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2125" y="0"/>
            <a:ext cx="5619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Laomedon_E-XI_Glyptothek_Munich_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Paris_W-XI_Glyptothek_Munich_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98650" y="0"/>
            <a:ext cx="534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Priamos_E-II_Glyptothek_Munich_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9425" y="0"/>
            <a:ext cx="5643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MA_Fris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76275"/>
            <a:ext cx="9144000" cy="55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shield_W-X_back_Glyptothek_Muni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6500" y="0"/>
            <a:ext cx="6729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shield_W-X_front_Glyptothek_Muni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28713" y="0"/>
            <a:ext cx="6884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Teukros_W-IV_Glyptothek_Munich_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71725" y="0"/>
            <a:ext cx="4400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E-III_Glyptothek_Munich_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33575" y="0"/>
            <a:ext cx="5276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E-IV_Glyptothek_Munich_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87425" y="0"/>
            <a:ext cx="716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E-VI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66825"/>
            <a:ext cx="9144000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II_Glyptothek_Munich_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4688" y="0"/>
            <a:ext cx="5253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III_Glyptothek_Muni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57488" y="0"/>
            <a:ext cx="362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V_Glyptothek_Munich_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69988" y="0"/>
            <a:ext cx="6802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V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27200"/>
            <a:ext cx="9144000" cy="3402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MA_Equestrian_Kour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22425" y="0"/>
            <a:ext cx="589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X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4763" y="0"/>
            <a:ext cx="4052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XII_Glyptothek_Muni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81138" y="0"/>
            <a:ext cx="618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XIII_Glyptothek_Munich_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46188"/>
            <a:ext cx="9144000" cy="436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haia_pediment_warrior_W-XIV_Glyptothek_Munic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363663"/>
            <a:ext cx="9144000" cy="41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_of_Tenea_Glyptothek_Munich_1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79788" y="0"/>
            <a:ext cx="238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igaDelfi (Delphi Charioteer ca. 47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49525" y="0"/>
            <a:ext cx="404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4447_Istanbul_-_Museo_archeol._-_Testa_dal_frontone_di_Egina_-_Foto_G._Dall'Orto_28-5-2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b_32.11.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78188" y="0"/>
            <a:ext cx="258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akles_aegina_pushk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11363" y="0"/>
            <a:ext cx="5121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leobis_and_Biton_statue (6th century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MA_Hors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4000"/>
            <a:ext cx="9144000" cy="634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ai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e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05063" y="0"/>
            <a:ext cx="4333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_Anaphe_BM_B4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40063" y="0"/>
            <a:ext cx="3062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_anaviss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92463" y="0"/>
            <a:ext cx="2757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_greco,_550_aC,_da_Selinunte_-_Foto_di_G._Dall'Ort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'_Head_to_horse,_Acropolis'_museum,_Athe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_Moscoforo,_560_ca_a.C.,_marmo,_alt._162_cm.,_Museo_dell’Acropoli,_Atene (ca. 580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uros_Real_or_Fak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dy_in_blue_Louvre_MNB9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113088" y="0"/>
            <a:ext cx="2916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Delphi_Sphinx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zia_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ünchner_Kouros_Glyptothek_Munich_1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87713" y="0"/>
            <a:ext cx="2568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ée_Acropole_Chevaux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28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Elgin Marbles in the British Museum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us'_temple_in_Olimpia,_frontone_west,_Apol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_marbl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39838" y="0"/>
            <a:ext cx="6662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tish_Musuem_Greek_&amp;_Rome_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alcade_south_frieze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71463" y="0"/>
            <a:ext cx="860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alcade_south_frieze_Parthenon_BM_n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valcade_south_frieze_Parthenon_BM_n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5763" y="0"/>
            <a:ext cx="8370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MA_Kore-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01900" y="0"/>
            <a:ext cx="414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_frieze_34-35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_frieze_36-37_Parthenon_B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gastinai_frieze_Louvre_MR825_detai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76588" y="0"/>
            <a:ext cx="2790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MA_Ko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01900" y="0"/>
            <a:ext cx="414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1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1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British_Museu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east_pedi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73125"/>
            <a:ext cx="9144000" cy="511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friez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684338"/>
            <a:ext cx="9144000" cy="348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Fronton_E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Lond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in_Marbles_London_1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MA_Blonde_boy (ca. 49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2113" y="0"/>
            <a:ext cx="581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IV_fragme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IV_fragment_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VI_fragmen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VI_fragment_b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East_V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thenon_frieze_north_XLII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8300"/>
            <a:ext cx="9144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</Words>
  <Application>Microsoft Office PowerPoint</Application>
  <PresentationFormat>On-screen Show (4:3)</PresentationFormat>
  <Paragraphs>2</Paragraphs>
  <Slides>118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2009-08-13T12:32:48Z</dcterms:created>
  <dcterms:modified xsi:type="dcterms:W3CDTF">2009-08-13T12:38:05Z</dcterms:modified>
</cp:coreProperties>
</file>